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61" r:id="rId37"/>
    <p:sldId id="338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10/16/2025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8D78851-88B4-BD49-1F41-916788125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589" y="-157162"/>
            <a:ext cx="12471399" cy="7015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74521921-F5BA-93E6-FEEB-CF2D17DEAD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54240-049D-53E5-4C8A-3E4BBF4EA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sign&#10;&#10;AI-generated content may be incorrect.">
            <a:extLst>
              <a:ext uri="{FF2B5EF4-FFF2-40B4-BE49-F238E27FC236}">
                <a16:creationId xmlns:a16="http://schemas.microsoft.com/office/drawing/2014/main" id="{0E521158-3E2B-36B4-8606-683F8A32B1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lue rectangular sign&#10;&#10;AI-generated content may be incorrect.">
            <a:extLst>
              <a:ext uri="{FF2B5EF4-FFF2-40B4-BE49-F238E27FC236}">
                <a16:creationId xmlns:a16="http://schemas.microsoft.com/office/drawing/2014/main" id="{C4B336C3-2F82-BC73-2FB1-22E4ADFF0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47BC464-9A80-8309-3808-FD8F511B62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E2D497E1-571D-0189-B9F1-79047B4CF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white card&#10;&#10;AI-generated content may be incorrect.">
            <a:extLst>
              <a:ext uri="{FF2B5EF4-FFF2-40B4-BE49-F238E27FC236}">
                <a16:creationId xmlns:a16="http://schemas.microsoft.com/office/drawing/2014/main" id="{6FF3ED08-8938-DCFC-A126-616E4D486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42BE79D5-C88F-5F56-F66E-2C95C9BD5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BA5145DB-21CB-A7A9-65FF-28F03030C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BC566C92-6F72-1706-3F3F-AA105CEFAB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-up of a sign&#10;&#10;AI-generated content may be incorrect.">
            <a:extLst>
              <a:ext uri="{FF2B5EF4-FFF2-40B4-BE49-F238E27FC236}">
                <a16:creationId xmlns:a16="http://schemas.microsoft.com/office/drawing/2014/main" id="{0D4E5C71-BF4E-DA6C-6A18-440251FFF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03F4BE27-F07E-AD97-FB99-1154F8FE95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sign&#10;&#10;AI-generated content may be incorrect.">
            <a:extLst>
              <a:ext uri="{FF2B5EF4-FFF2-40B4-BE49-F238E27FC236}">
                <a16:creationId xmlns:a16="http://schemas.microsoft.com/office/drawing/2014/main" id="{5933EBCA-50EE-C927-8A5B-D9876704C5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-up of a logo&#10;&#10;AI-generated content may be incorrect.">
            <a:extLst>
              <a:ext uri="{FF2B5EF4-FFF2-40B4-BE49-F238E27FC236}">
                <a16:creationId xmlns:a16="http://schemas.microsoft.com/office/drawing/2014/main" id="{DF79FA2A-1777-6871-08C0-7808ADCED9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2D13EA5D-6799-B268-9D81-90C5BDB731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FBCC5986-21CA-F1C1-0FAF-C023D181E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A9094B8F-8090-99A7-159E-A17E306ED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AI-generated content may be incorrect.">
            <a:extLst>
              <a:ext uri="{FF2B5EF4-FFF2-40B4-BE49-F238E27FC236}">
                <a16:creationId xmlns:a16="http://schemas.microsoft.com/office/drawing/2014/main" id="{FEAE0ED6-02F2-870C-81A7-975D73E483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CA2B8263-1695-E13B-1395-5A3979BD11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DE4AFD8D-AED0-3AD8-216A-B775AD80B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B31610AC-9242-A9AD-B701-4DBC2873A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AI-generated content may be incorrect.">
            <a:extLst>
              <a:ext uri="{FF2B5EF4-FFF2-40B4-BE49-F238E27FC236}">
                <a16:creationId xmlns:a16="http://schemas.microsoft.com/office/drawing/2014/main" id="{6BDE3554-2235-AD71-8188-4B7C53A55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913" y="0"/>
            <a:ext cx="12192000" cy="714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CDB07EB-5881-BAD8-DBBA-F46611012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AI-generated content may be incorrect.">
            <a:extLst>
              <a:ext uri="{FF2B5EF4-FFF2-40B4-BE49-F238E27FC236}">
                <a16:creationId xmlns:a16="http://schemas.microsoft.com/office/drawing/2014/main" id="{4FF4EFD3-FEEF-DC60-707C-B719F3BA5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sign&#10;&#10;AI-generated content may be incorrect.">
            <a:extLst>
              <a:ext uri="{FF2B5EF4-FFF2-40B4-BE49-F238E27FC236}">
                <a16:creationId xmlns:a16="http://schemas.microsoft.com/office/drawing/2014/main" id="{8F14BED2-10AD-B737-2AE7-BA78E41217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6795F04-7F42-ED57-2DD4-521761ED44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some logos&#10;&#10;AI-generated content may be incorrect.">
            <a:extLst>
              <a:ext uri="{FF2B5EF4-FFF2-40B4-BE49-F238E27FC236}">
                <a16:creationId xmlns:a16="http://schemas.microsoft.com/office/drawing/2014/main" id="{00530B8A-6C22-FF13-49A5-0E4F7D18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EC434CC5-AC6A-F216-479B-A4425D3308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business card&#10;&#10;AI-generated content may be incorrect.">
            <a:extLst>
              <a:ext uri="{FF2B5EF4-FFF2-40B4-BE49-F238E27FC236}">
                <a16:creationId xmlns:a16="http://schemas.microsoft.com/office/drawing/2014/main" id="{756BE693-26E1-B6A8-6B01-B450C6CF4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705" y="-371475"/>
            <a:ext cx="12955410" cy="760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69074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n orange rectangular sign with text&#10;&#10;AI-generated content may be incorrect.">
            <a:extLst>
              <a:ext uri="{FF2B5EF4-FFF2-40B4-BE49-F238E27FC236}">
                <a16:creationId xmlns:a16="http://schemas.microsoft.com/office/drawing/2014/main" id="{B3B1F1D2-14E6-2F22-A80F-97060AD00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08AF4B-0200-11D4-DB0C-09C3E6906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-up of a company logo&#10;&#10;AI-generated content may be incorrect.">
            <a:extLst>
              <a:ext uri="{FF2B5EF4-FFF2-40B4-BE49-F238E27FC236}">
                <a16:creationId xmlns:a16="http://schemas.microsoft.com/office/drawing/2014/main" id="{4EAEC5B6-6390-9791-5E03-43B7D93F1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700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46626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9223D-0A09-08AA-0D9E-EB1F8DAB4E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AI-generated content may be incorrect.">
            <a:extLst>
              <a:ext uri="{FF2B5EF4-FFF2-40B4-BE49-F238E27FC236}">
                <a16:creationId xmlns:a16="http://schemas.microsoft.com/office/drawing/2014/main" id="{7183DCBE-8702-1FA1-9871-2356EC3E2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60780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C52F6AB1-E6DE-AB33-F595-21B916C30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FF6D6A-A470-F02E-9A13-E2A3BA2AA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58CF9AD9-2AAB-4622-5264-FD68A21CA2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2770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87758D-0DBB-F026-FBFF-78191D0CB9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5A962B6-BA06-AA9E-3E3D-8BDF761FDF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42928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25A42-3F68-1501-F1E3-E822AD38B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D2BEDA54-B399-AEEE-492D-BE373DDADD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260414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30042-B83B-6294-19A5-538C83C9C1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ogo for a company&#10;&#10;AI-generated content may be incorrect.">
            <a:extLst>
              <a:ext uri="{FF2B5EF4-FFF2-40B4-BE49-F238E27FC236}">
                <a16:creationId xmlns:a16="http://schemas.microsoft.com/office/drawing/2014/main" id="{9F5DD408-8C03-C188-06CD-0CACAD652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12073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1D4B47-1A44-7FF1-7213-9EDB52EAE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4D215528-F938-F966-02A8-77989847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0372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57A34-DF90-5DA8-D59F-EA0696570E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AI-generated content may be incorrect.">
            <a:extLst>
              <a:ext uri="{FF2B5EF4-FFF2-40B4-BE49-F238E27FC236}">
                <a16:creationId xmlns:a16="http://schemas.microsoft.com/office/drawing/2014/main" id="{0ECE93FF-DDF6-0A25-47D1-D18A937D50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230329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B45F5-2CBB-FA67-EFEE-5227BA6349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2A11940D-513E-B965-033C-7E3D72FDD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7626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24C3EDC-052F-6149-092E-0047B4EA72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3536F5B5-59C5-BD6C-4E70-AA88E2FB6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1668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656EC-AC2B-56C8-0394-37C6817EA1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02AF34BA-162E-24AA-9DF6-E08A51A79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31522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694FDCB8-769E-9510-396A-EFFD6DB8D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business card&#10;&#10;AI-generated content may be incorrect.">
            <a:extLst>
              <a:ext uri="{FF2B5EF4-FFF2-40B4-BE49-F238E27FC236}">
                <a16:creationId xmlns:a16="http://schemas.microsoft.com/office/drawing/2014/main" id="{456B4272-4B99-CBA7-030F-DB8927FA78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545"/>
            <a:ext cx="12192000" cy="714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AI-generated content may be incorrect.">
            <a:extLst>
              <a:ext uri="{FF2B5EF4-FFF2-40B4-BE49-F238E27FC236}">
                <a16:creationId xmlns:a16="http://schemas.microsoft.com/office/drawing/2014/main" id="{98DD1ECA-6208-CF31-0122-9C6AD84FB2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57" y="-144411"/>
            <a:ext cx="12213757" cy="715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lose-up of a card&#10;&#10;AI-generated content may be incorrect.">
            <a:extLst>
              <a:ext uri="{FF2B5EF4-FFF2-40B4-BE49-F238E27FC236}">
                <a16:creationId xmlns:a16="http://schemas.microsoft.com/office/drawing/2014/main" id="{771D6611-5B93-2DE7-010E-978B19CDC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40541CE-82A1-3F36-CA51-151F9EDC44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409"/>
            <a:ext cx="12191999" cy="714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0</Words>
  <Application>Microsoft Office PowerPoint</Application>
  <PresentationFormat>Widescreen</PresentationFormat>
  <Paragraphs>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73</cp:revision>
  <dcterms:created xsi:type="dcterms:W3CDTF">2017-10-04T18:30:35Z</dcterms:created>
  <dcterms:modified xsi:type="dcterms:W3CDTF">2025-10-16T17:24:39Z</dcterms:modified>
</cp:coreProperties>
</file>